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D5185-0D84-4CEC-B5C3-93442A9B9E76}" type="datetimeFigureOut">
              <a:rPr lang="en-US" smtClean="0"/>
              <a:pPr/>
              <a:t>12/15/2020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7D845-2F66-4DE4-B55A-A0F30463323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Discrete -&gt; continuous</a:t>
            </a:r>
          </a:p>
          <a:p>
            <a:r>
              <a:rPr lang="en-GB" dirty="0"/>
              <a:t>L</a:t>
            </a:r>
            <a:r>
              <a:rPr lang="en-GB" baseline="0" dirty="0"/>
              <a:t> –shaped thing</a:t>
            </a:r>
          </a:p>
          <a:p>
            <a:r>
              <a:rPr lang="en-GB" baseline="0" dirty="0"/>
              <a:t>Euler’s relation</a:t>
            </a:r>
          </a:p>
          <a:p>
            <a:r>
              <a:rPr lang="en-GB" baseline="0" dirty="0"/>
              <a:t>Modelling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7D845-2F66-4DE4-B55A-A0F30463323E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E778-84AC-42DF-AAB4-A2CBFC5EBCBF}" type="datetimeFigureOut">
              <a:rPr lang="en-US" smtClean="0"/>
              <a:pPr/>
              <a:t>12/15/2020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671A-C106-4852-9E2D-8C122E5DD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E778-84AC-42DF-AAB4-A2CBFC5EBCBF}" type="datetimeFigureOut">
              <a:rPr lang="en-US" smtClean="0"/>
              <a:pPr/>
              <a:t>12/15/2020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671A-C106-4852-9E2D-8C122E5DD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E778-84AC-42DF-AAB4-A2CBFC5EBCBF}" type="datetimeFigureOut">
              <a:rPr lang="en-US" smtClean="0"/>
              <a:pPr/>
              <a:t>12/15/2020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671A-C106-4852-9E2D-8C122E5DD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E778-84AC-42DF-AAB4-A2CBFC5EBCBF}" type="datetimeFigureOut">
              <a:rPr lang="en-US" smtClean="0"/>
              <a:pPr/>
              <a:t>12/15/2020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671A-C106-4852-9E2D-8C122E5DD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E778-84AC-42DF-AAB4-A2CBFC5EBCBF}" type="datetimeFigureOut">
              <a:rPr lang="en-US" smtClean="0"/>
              <a:pPr/>
              <a:t>12/15/2020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671A-C106-4852-9E2D-8C122E5DD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E778-84AC-42DF-AAB4-A2CBFC5EBCBF}" type="datetimeFigureOut">
              <a:rPr lang="en-US" smtClean="0"/>
              <a:pPr/>
              <a:t>12/15/2020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671A-C106-4852-9E2D-8C122E5DD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E778-84AC-42DF-AAB4-A2CBFC5EBCBF}" type="datetimeFigureOut">
              <a:rPr lang="en-US" smtClean="0"/>
              <a:pPr/>
              <a:t>12/15/2020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671A-C106-4852-9E2D-8C122E5DD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E778-84AC-42DF-AAB4-A2CBFC5EBCBF}" type="datetimeFigureOut">
              <a:rPr lang="en-US" smtClean="0"/>
              <a:pPr/>
              <a:t>12/15/2020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671A-C106-4852-9E2D-8C122E5DD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E778-84AC-42DF-AAB4-A2CBFC5EBCBF}" type="datetimeFigureOut">
              <a:rPr lang="en-US" smtClean="0"/>
              <a:pPr/>
              <a:t>12/15/2020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671A-C106-4852-9E2D-8C122E5DD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E778-84AC-42DF-AAB4-A2CBFC5EBCBF}" type="datetimeFigureOut">
              <a:rPr lang="en-US" smtClean="0"/>
              <a:pPr/>
              <a:t>12/15/2020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671A-C106-4852-9E2D-8C122E5DD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E778-84AC-42DF-AAB4-A2CBFC5EBCBF}" type="datetimeFigureOut">
              <a:rPr lang="en-US" smtClean="0"/>
              <a:pPr/>
              <a:t>12/15/2020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671A-C106-4852-9E2D-8C122E5DD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E778-84AC-42DF-AAB4-A2CBFC5EBCBF}" type="datetimeFigureOut">
              <a:rPr lang="en-US" smtClean="0"/>
              <a:pPr/>
              <a:t>12/15/2020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671A-C106-4852-9E2D-8C122E5DD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49" y="357165"/>
          <a:ext cx="7358112" cy="6000795"/>
        </p:xfrm>
        <a:graphic>
          <a:graphicData uri="http://schemas.openxmlformats.org/drawingml/2006/table">
            <a:tbl>
              <a:tblPr/>
              <a:tblGrid>
                <a:gridCol w="817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7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7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5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5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5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75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6675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75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75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75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75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75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675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675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14353" y="500040"/>
          <a:ext cx="7286670" cy="6072228"/>
        </p:xfrm>
        <a:graphic>
          <a:graphicData uri="http://schemas.openxmlformats.org/drawingml/2006/table">
            <a:tbl>
              <a:tblPr/>
              <a:tblGrid>
                <a:gridCol w="809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6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6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6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6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746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6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692"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6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46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469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46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131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135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137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469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46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42910" y="500042"/>
          <a:ext cx="7572429" cy="5786478"/>
        </p:xfrm>
        <a:graphic>
          <a:graphicData uri="http://schemas.openxmlformats.org/drawingml/2006/table">
            <a:tbl>
              <a:tblPr/>
              <a:tblGrid>
                <a:gridCol w="84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3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3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3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13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13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42912" y="571482"/>
          <a:ext cx="7500987" cy="5786478"/>
        </p:xfrm>
        <a:graphic>
          <a:graphicData uri="http://schemas.openxmlformats.org/drawingml/2006/table">
            <a:tbl>
              <a:tblPr/>
              <a:tblGrid>
                <a:gridCol w="833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4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4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34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4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34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34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-32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-45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-27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-40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-55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-72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-91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42910" y="571480"/>
          <a:ext cx="7500987" cy="6072228"/>
        </p:xfrm>
        <a:graphic>
          <a:graphicData uri="http://schemas.openxmlformats.org/drawingml/2006/table">
            <a:tbl>
              <a:tblPr/>
              <a:tblGrid>
                <a:gridCol w="1177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4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4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4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4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04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746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6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6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146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6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469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469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209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469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234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469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261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469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290</a:t>
                      </a:r>
                    </a:p>
                  </a:txBody>
                  <a:tcPr marL="8477" marR="8477" marT="8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928662" y="714356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lowchart: Connector 2"/>
          <p:cNvSpPr/>
          <p:nvPr/>
        </p:nvSpPr>
        <p:spPr>
          <a:xfrm>
            <a:off x="1785918" y="357166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lowchart: Connector 3"/>
          <p:cNvSpPr/>
          <p:nvPr/>
        </p:nvSpPr>
        <p:spPr>
          <a:xfrm>
            <a:off x="1785918" y="78579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Connector 4"/>
          <p:cNvSpPr/>
          <p:nvPr/>
        </p:nvSpPr>
        <p:spPr>
          <a:xfrm>
            <a:off x="2214546" y="78579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Connector 5"/>
          <p:cNvSpPr/>
          <p:nvPr/>
        </p:nvSpPr>
        <p:spPr>
          <a:xfrm>
            <a:off x="3428992" y="357166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lowchart: Connector 6"/>
          <p:cNvSpPr/>
          <p:nvPr/>
        </p:nvSpPr>
        <p:spPr>
          <a:xfrm>
            <a:off x="3428992" y="78579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lowchart: Connector 7"/>
          <p:cNvSpPr/>
          <p:nvPr/>
        </p:nvSpPr>
        <p:spPr>
          <a:xfrm>
            <a:off x="3428992" y="121442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Connector 8"/>
          <p:cNvSpPr/>
          <p:nvPr/>
        </p:nvSpPr>
        <p:spPr>
          <a:xfrm>
            <a:off x="3857620" y="121442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Connector 9"/>
          <p:cNvSpPr/>
          <p:nvPr/>
        </p:nvSpPr>
        <p:spPr>
          <a:xfrm>
            <a:off x="4214810" y="121442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Connector 10"/>
          <p:cNvSpPr/>
          <p:nvPr/>
        </p:nvSpPr>
        <p:spPr>
          <a:xfrm>
            <a:off x="714348" y="335756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Connector 12"/>
          <p:cNvSpPr/>
          <p:nvPr/>
        </p:nvSpPr>
        <p:spPr>
          <a:xfrm>
            <a:off x="5643570" y="285728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lowchart: Connector 13"/>
          <p:cNvSpPr/>
          <p:nvPr/>
        </p:nvSpPr>
        <p:spPr>
          <a:xfrm>
            <a:off x="5643570" y="78579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Connector 14"/>
          <p:cNvSpPr/>
          <p:nvPr/>
        </p:nvSpPr>
        <p:spPr>
          <a:xfrm>
            <a:off x="5643570" y="1285860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Flowchart: Connector 15"/>
          <p:cNvSpPr/>
          <p:nvPr/>
        </p:nvSpPr>
        <p:spPr>
          <a:xfrm>
            <a:off x="5643570" y="1714488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lowchart: Connector 16"/>
          <p:cNvSpPr/>
          <p:nvPr/>
        </p:nvSpPr>
        <p:spPr>
          <a:xfrm>
            <a:off x="6143636" y="1714488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Connector 17"/>
          <p:cNvSpPr/>
          <p:nvPr/>
        </p:nvSpPr>
        <p:spPr>
          <a:xfrm>
            <a:off x="6572264" y="1714488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lowchart: Connector 18"/>
          <p:cNvSpPr/>
          <p:nvPr/>
        </p:nvSpPr>
        <p:spPr>
          <a:xfrm>
            <a:off x="7000892" y="1714488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lowchart: Connector 19"/>
          <p:cNvSpPr/>
          <p:nvPr/>
        </p:nvSpPr>
        <p:spPr>
          <a:xfrm>
            <a:off x="714348" y="371475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lowchart: Connector 20"/>
          <p:cNvSpPr/>
          <p:nvPr/>
        </p:nvSpPr>
        <p:spPr>
          <a:xfrm>
            <a:off x="1071538" y="371475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lowchart: Connector 21"/>
          <p:cNvSpPr/>
          <p:nvPr/>
        </p:nvSpPr>
        <p:spPr>
          <a:xfrm>
            <a:off x="4714876" y="364331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lowchart: Connector 22"/>
          <p:cNvSpPr/>
          <p:nvPr/>
        </p:nvSpPr>
        <p:spPr>
          <a:xfrm>
            <a:off x="4357686" y="292893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lowchart: Connector 23"/>
          <p:cNvSpPr/>
          <p:nvPr/>
        </p:nvSpPr>
        <p:spPr>
          <a:xfrm>
            <a:off x="6715140" y="335756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lowchart: Connector 24"/>
          <p:cNvSpPr/>
          <p:nvPr/>
        </p:nvSpPr>
        <p:spPr>
          <a:xfrm>
            <a:off x="4357686" y="328612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lowchart: Connector 25"/>
          <p:cNvSpPr/>
          <p:nvPr/>
        </p:nvSpPr>
        <p:spPr>
          <a:xfrm>
            <a:off x="4000496" y="328612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lowchart: Connector 26"/>
          <p:cNvSpPr/>
          <p:nvPr/>
        </p:nvSpPr>
        <p:spPr>
          <a:xfrm>
            <a:off x="4000496" y="407194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lowchart: Connector 27"/>
          <p:cNvSpPr/>
          <p:nvPr/>
        </p:nvSpPr>
        <p:spPr>
          <a:xfrm>
            <a:off x="5072066" y="364331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lowchart: Connector 28"/>
          <p:cNvSpPr/>
          <p:nvPr/>
        </p:nvSpPr>
        <p:spPr>
          <a:xfrm>
            <a:off x="4357686" y="407194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lowchart: Connector 29"/>
          <p:cNvSpPr/>
          <p:nvPr/>
        </p:nvSpPr>
        <p:spPr>
          <a:xfrm>
            <a:off x="4000496" y="364331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lowchart: Connector 30"/>
          <p:cNvSpPr/>
          <p:nvPr/>
        </p:nvSpPr>
        <p:spPr>
          <a:xfrm>
            <a:off x="7500958" y="407194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lowchart: Connector 31"/>
          <p:cNvSpPr/>
          <p:nvPr/>
        </p:nvSpPr>
        <p:spPr>
          <a:xfrm>
            <a:off x="4000496" y="292893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lowchart: Connector 32"/>
          <p:cNvSpPr/>
          <p:nvPr/>
        </p:nvSpPr>
        <p:spPr>
          <a:xfrm>
            <a:off x="7858148" y="407194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lowchart: Connector 33"/>
          <p:cNvSpPr/>
          <p:nvPr/>
        </p:nvSpPr>
        <p:spPr>
          <a:xfrm>
            <a:off x="7143768" y="407194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lowchart: Connector 34"/>
          <p:cNvSpPr/>
          <p:nvPr/>
        </p:nvSpPr>
        <p:spPr>
          <a:xfrm>
            <a:off x="6715140" y="292893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lowchart: Connector 35"/>
          <p:cNvSpPr/>
          <p:nvPr/>
        </p:nvSpPr>
        <p:spPr>
          <a:xfrm>
            <a:off x="4357686" y="364331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lowchart: Connector 36"/>
          <p:cNvSpPr/>
          <p:nvPr/>
        </p:nvSpPr>
        <p:spPr>
          <a:xfrm>
            <a:off x="7500958" y="371475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lowchart: Connector 37"/>
          <p:cNvSpPr/>
          <p:nvPr/>
        </p:nvSpPr>
        <p:spPr>
          <a:xfrm>
            <a:off x="6357950" y="292893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lowchart: Connector 38"/>
          <p:cNvSpPr/>
          <p:nvPr/>
        </p:nvSpPr>
        <p:spPr>
          <a:xfrm>
            <a:off x="6357950" y="335756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lowchart: Connector 39"/>
          <p:cNvSpPr/>
          <p:nvPr/>
        </p:nvSpPr>
        <p:spPr>
          <a:xfrm>
            <a:off x="7858148" y="371475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lowchart: Connector 40"/>
          <p:cNvSpPr/>
          <p:nvPr/>
        </p:nvSpPr>
        <p:spPr>
          <a:xfrm>
            <a:off x="7143768" y="371475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lowchart: Connector 41"/>
          <p:cNvSpPr/>
          <p:nvPr/>
        </p:nvSpPr>
        <p:spPr>
          <a:xfrm>
            <a:off x="6357950" y="407194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lowchart: Connector 42"/>
          <p:cNvSpPr/>
          <p:nvPr/>
        </p:nvSpPr>
        <p:spPr>
          <a:xfrm>
            <a:off x="6715140" y="407194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lowchart: Connector 43"/>
          <p:cNvSpPr/>
          <p:nvPr/>
        </p:nvSpPr>
        <p:spPr>
          <a:xfrm>
            <a:off x="6357950" y="371475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Flowchart: Connector 44"/>
          <p:cNvSpPr/>
          <p:nvPr/>
        </p:nvSpPr>
        <p:spPr>
          <a:xfrm>
            <a:off x="6715140" y="371475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Flowchart: Connector 45"/>
          <p:cNvSpPr/>
          <p:nvPr/>
        </p:nvSpPr>
        <p:spPr>
          <a:xfrm>
            <a:off x="1071538" y="335756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Flowchart: Connector 50"/>
          <p:cNvSpPr/>
          <p:nvPr/>
        </p:nvSpPr>
        <p:spPr>
          <a:xfrm>
            <a:off x="2071670" y="328612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Flowchart: Connector 52"/>
          <p:cNvSpPr/>
          <p:nvPr/>
        </p:nvSpPr>
        <p:spPr>
          <a:xfrm>
            <a:off x="2786050" y="364331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lowchart: Connector 53"/>
          <p:cNvSpPr/>
          <p:nvPr/>
        </p:nvSpPr>
        <p:spPr>
          <a:xfrm>
            <a:off x="2786050" y="400050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lowchart: Connector 54"/>
          <p:cNvSpPr/>
          <p:nvPr/>
        </p:nvSpPr>
        <p:spPr>
          <a:xfrm>
            <a:off x="5072066" y="407194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lowchart: Connector 55"/>
          <p:cNvSpPr/>
          <p:nvPr/>
        </p:nvSpPr>
        <p:spPr>
          <a:xfrm>
            <a:off x="2428860" y="328612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lowchart: Connector 56"/>
          <p:cNvSpPr/>
          <p:nvPr/>
        </p:nvSpPr>
        <p:spPr>
          <a:xfrm>
            <a:off x="4714876" y="407194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lowchart: Connector 57"/>
          <p:cNvSpPr/>
          <p:nvPr/>
        </p:nvSpPr>
        <p:spPr>
          <a:xfrm>
            <a:off x="2071670" y="400050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lowchart: Connector 58"/>
          <p:cNvSpPr/>
          <p:nvPr/>
        </p:nvSpPr>
        <p:spPr>
          <a:xfrm>
            <a:off x="2428860" y="400050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Flowchart: Connector 59"/>
          <p:cNvSpPr/>
          <p:nvPr/>
        </p:nvSpPr>
        <p:spPr>
          <a:xfrm>
            <a:off x="2071670" y="364331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Flowchart: Connector 60"/>
          <p:cNvSpPr/>
          <p:nvPr/>
        </p:nvSpPr>
        <p:spPr>
          <a:xfrm>
            <a:off x="2428860" y="364331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Flowchart: Connector 61"/>
          <p:cNvSpPr/>
          <p:nvPr/>
        </p:nvSpPr>
        <p:spPr>
          <a:xfrm>
            <a:off x="1428728" y="5357826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Flowchart: Connector 62"/>
          <p:cNvSpPr/>
          <p:nvPr/>
        </p:nvSpPr>
        <p:spPr>
          <a:xfrm>
            <a:off x="1071538" y="5000636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Flowchart: Connector 63"/>
          <p:cNvSpPr/>
          <p:nvPr/>
        </p:nvSpPr>
        <p:spPr>
          <a:xfrm>
            <a:off x="714348" y="5000636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Flowchart: Connector 64"/>
          <p:cNvSpPr/>
          <p:nvPr/>
        </p:nvSpPr>
        <p:spPr>
          <a:xfrm>
            <a:off x="714348" y="578645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Flowchart: Connector 65"/>
          <p:cNvSpPr/>
          <p:nvPr/>
        </p:nvSpPr>
        <p:spPr>
          <a:xfrm>
            <a:off x="1071538" y="578645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Flowchart: Connector 66"/>
          <p:cNvSpPr/>
          <p:nvPr/>
        </p:nvSpPr>
        <p:spPr>
          <a:xfrm>
            <a:off x="714348" y="5357826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Flowchart: Connector 67"/>
          <p:cNvSpPr/>
          <p:nvPr/>
        </p:nvSpPr>
        <p:spPr>
          <a:xfrm>
            <a:off x="1071538" y="5357826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Flowchart: Connector 68"/>
          <p:cNvSpPr/>
          <p:nvPr/>
        </p:nvSpPr>
        <p:spPr>
          <a:xfrm>
            <a:off x="1428728" y="578645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Flowchart: Connector 69"/>
          <p:cNvSpPr/>
          <p:nvPr/>
        </p:nvSpPr>
        <p:spPr>
          <a:xfrm>
            <a:off x="1428728" y="5000636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Flowchart: Connector 70"/>
          <p:cNvSpPr/>
          <p:nvPr/>
        </p:nvSpPr>
        <p:spPr>
          <a:xfrm>
            <a:off x="6715140" y="257174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Flowchart: Connector 71"/>
          <p:cNvSpPr/>
          <p:nvPr/>
        </p:nvSpPr>
        <p:spPr>
          <a:xfrm>
            <a:off x="6357950" y="257174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7929586" y="1571612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...</a:t>
            </a:r>
          </a:p>
        </p:txBody>
      </p:sp>
      <p:sp>
        <p:nvSpPr>
          <p:cNvPr id="74" name="Rectangle 73"/>
          <p:cNvSpPr/>
          <p:nvPr/>
        </p:nvSpPr>
        <p:spPr>
          <a:xfrm>
            <a:off x="8286776" y="3643314"/>
            <a:ext cx="5741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/>
              <a:t>...</a:t>
            </a:r>
          </a:p>
        </p:txBody>
      </p:sp>
      <p:sp>
        <p:nvSpPr>
          <p:cNvPr id="75" name="Rectangle 74"/>
          <p:cNvSpPr/>
          <p:nvPr/>
        </p:nvSpPr>
        <p:spPr>
          <a:xfrm>
            <a:off x="2143108" y="5357826"/>
            <a:ext cx="5741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/>
              <a:t>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149</Words>
  <Application>Microsoft Office PowerPoint</Application>
  <PresentationFormat>On-screen Show (4:3)</PresentationFormat>
  <Paragraphs>134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 Watson</dc:creator>
  <cp:lastModifiedBy>Anne Watson</cp:lastModifiedBy>
  <cp:revision>5</cp:revision>
  <dcterms:created xsi:type="dcterms:W3CDTF">2010-05-09T13:46:53Z</dcterms:created>
  <dcterms:modified xsi:type="dcterms:W3CDTF">2020-12-15T12:13:24Z</dcterms:modified>
</cp:coreProperties>
</file>