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B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1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33BA1-651F-344E-93D7-BD99E0AF3EE2}" type="datetimeFigureOut">
              <a:t>20/03/17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CB3DFF-9436-F041-ABE2-D099B85375F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6833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A2204A-9079-FE42-843E-4116D8E4B423}" type="datetimeFigureOut">
              <a:t>20/03/17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E470B-5A3B-6244-8C09-BC0DF9C786F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137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A480-86C3-BC4C-8254-BA760A3F324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80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A480-86C3-BC4C-8254-BA760A3F324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877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A480-86C3-BC4C-8254-BA760A3F324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002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A480-86C3-BC4C-8254-BA760A3F324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453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A480-86C3-BC4C-8254-BA760A3F324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34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A480-86C3-BC4C-8254-BA760A3F324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036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A480-86C3-BC4C-8254-BA760A3F324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917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A480-86C3-BC4C-8254-BA760A3F324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99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A480-86C3-BC4C-8254-BA760A3F324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100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A480-86C3-BC4C-8254-BA760A3F324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491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A480-86C3-BC4C-8254-BA760A3F324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62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B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90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87561"/>
            <a:ext cx="8229600" cy="5145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317" y="6404592"/>
            <a:ext cx="48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61616"/>
                </a:solidFill>
              </a:defRPr>
            </a:lvl1pPr>
          </a:lstStyle>
          <a:p>
            <a:fld id="{EE441E2D-9A0A-314B-9704-5A4B41B58CD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786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accent3">
              <a:lumMod val="50000"/>
            </a:schemeClr>
          </a:solidFill>
          <a:latin typeface="Chalkboard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v"/>
        <a:defRPr sz="2400" kern="1200">
          <a:solidFill>
            <a:srgbClr val="800000"/>
          </a:solidFill>
          <a:latin typeface="Chalkboard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4">
              <a:lumMod val="10000"/>
            </a:schemeClr>
          </a:solidFill>
          <a:latin typeface="Chalkboard"/>
          <a:ea typeface="+mn-ea"/>
          <a:cs typeface="Chalkboar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800000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80000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8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Find My Number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87561"/>
            <a:ext cx="7866094" cy="2087702"/>
          </a:xfrm>
        </p:spPr>
        <p:txBody>
          <a:bodyPr>
            <a:normAutofit/>
          </a:bodyPr>
          <a:lstStyle/>
          <a:p>
            <a:r>
              <a:rPr lang="en-GB"/>
              <a:t>I am thinking of a number </a:t>
            </a:r>
            <a:r>
              <a:rPr lang="is-IS"/>
              <a:t>…</a:t>
            </a:r>
          </a:p>
          <a:p>
            <a:pPr lvl="1"/>
            <a:r>
              <a:rPr lang="en-US"/>
              <a:t>What sorts of yes/no questions might you ask me in order to determine what it is?</a:t>
            </a:r>
          </a:p>
          <a:p>
            <a:r>
              <a:rPr lang="is-IS"/>
              <a:t>What are similarities and differences in reasoning called upon by different questions?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A480-86C3-BC4C-8254-BA760A3F3240}" type="slidenum"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489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Limited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Only ask</a:t>
            </a:r>
          </a:p>
          <a:p>
            <a:pPr lvl="1"/>
            <a:r>
              <a:rPr lang="en-GB"/>
              <a:t>“to the left of” or “to the right of”</a:t>
            </a:r>
          </a:p>
          <a:p>
            <a:pPr lvl="1"/>
            <a:r>
              <a:rPr lang="en-GB"/>
              <a:t>“is greater than” or “is less than”</a:t>
            </a:r>
          </a:p>
          <a:p>
            <a:pPr lvl="1"/>
            <a:r>
              <a:rPr lang="en-GB"/>
              <a:t>“is farther from </a:t>
            </a:r>
            <a:r>
              <a:rPr lang="is-IS"/>
              <a:t>… than from ...” </a:t>
            </a:r>
            <a:br>
              <a:rPr lang="is-IS"/>
            </a:br>
            <a:r>
              <a:rPr lang="is-IS"/>
              <a:t>   or “is closer to ... </a:t>
            </a:r>
            <a:r>
              <a:rPr lang="en-US"/>
              <a:t>t</a:t>
            </a:r>
            <a:r>
              <a:rPr lang="is-IS"/>
              <a:t>han to ...”</a:t>
            </a:r>
          </a:p>
          <a:p>
            <a:pPr lvl="1"/>
            <a:r>
              <a:rPr lang="is-IS"/>
              <a:t>“is ... </a:t>
            </a:r>
            <a:r>
              <a:rPr lang="en-US"/>
              <a:t>m</a:t>
            </a:r>
            <a:r>
              <a:rPr lang="is-IS"/>
              <a:t>ore than a multiple of ...” </a:t>
            </a:r>
            <a:br>
              <a:rPr lang="is-IS"/>
            </a:br>
            <a:r>
              <a:rPr lang="is-IS"/>
              <a:t>   or “is ... </a:t>
            </a:r>
            <a:r>
              <a:rPr lang="en-US"/>
              <a:t>L</a:t>
            </a:r>
            <a:r>
              <a:rPr lang="is-IS"/>
              <a:t>ess than a multiple of ...|</a:t>
            </a:r>
          </a:p>
          <a:p>
            <a:r>
              <a:rPr lang="is-IS"/>
              <a:t>Choose the domain</a:t>
            </a:r>
          </a:p>
          <a:p>
            <a:pPr lvl="1"/>
            <a:r>
              <a:rPr lang="is-IS"/>
              <a:t>Positive whole numbers</a:t>
            </a:r>
          </a:p>
          <a:p>
            <a:pPr lvl="1"/>
            <a:r>
              <a:rPr lang="is-IS"/>
              <a:t>Integers</a:t>
            </a:r>
          </a:p>
          <a:p>
            <a:pPr lvl="1"/>
            <a:r>
              <a:rPr lang="en-US"/>
              <a:t>F</a:t>
            </a:r>
            <a:r>
              <a:rPr lang="is-IS"/>
              <a:t>ractions</a:t>
            </a:r>
          </a:p>
          <a:p>
            <a:pPr lvl="1"/>
            <a:r>
              <a:rPr lang="is-IS"/>
              <a:t>Decimals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A480-86C3-BC4C-8254-BA760A3F3240}" type="slidenum">
              <a:t>2</a:t>
            </a:fld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6265332" y="4039666"/>
            <a:ext cx="2018530" cy="718753"/>
          </a:xfrm>
          <a:prstGeom prst="round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>
                <a:solidFill>
                  <a:schemeClr val="tx2"/>
                </a:solidFill>
              </a:rPr>
              <a:t>See applets</a:t>
            </a:r>
          </a:p>
        </p:txBody>
      </p:sp>
    </p:spTree>
    <p:extLst>
      <p:ext uri="{BB962C8B-B14F-4D97-AF65-F5344CB8AC3E}">
        <p14:creationId xmlns:p14="http://schemas.microsoft.com/office/powerpoint/2010/main" val="1779725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Seeking Why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Choose a number in the three times table. </a:t>
            </a:r>
          </a:p>
          <a:p>
            <a:r>
              <a:rPr lang="en-GB"/>
              <a:t>Square the numbers that are each side of it and find their difference.  What answer do you get?</a:t>
            </a:r>
          </a:p>
          <a:p>
            <a:r>
              <a:rPr lang="en-GB"/>
              <a:t>Try again with a different choice of multiplication table.</a:t>
            </a:r>
          </a:p>
          <a:p>
            <a:r>
              <a:rPr lang="en-GB"/>
              <a:t>Can you explain your answers?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A480-86C3-BC4C-8254-BA760A3F3240}" type="slidenum"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11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FFFF99"/>
      </a:dk1>
      <a:lt1>
        <a:srgbClr val="6699FF"/>
      </a:lt1>
      <a:dk2>
        <a:srgbClr val="993300"/>
      </a:dk2>
      <a:lt2>
        <a:srgbClr val="FFFF00"/>
      </a:lt2>
      <a:accent1>
        <a:srgbClr val="F57B49"/>
      </a:accent1>
      <a:accent2>
        <a:srgbClr val="FF00FF"/>
      </a:accent2>
      <a:accent3>
        <a:srgbClr val="AAAAFF"/>
      </a:accent3>
      <a:accent4>
        <a:srgbClr val="DADADA"/>
      </a:accent4>
      <a:accent5>
        <a:srgbClr val="F9BFB1"/>
      </a:accent5>
      <a:accent6>
        <a:srgbClr val="E700E7"/>
      </a:accent6>
      <a:hlink>
        <a:srgbClr val="FF0000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97</Words>
  <Application>Microsoft Macintosh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Find My Number</vt:lpstr>
      <vt:lpstr>Limited Questions</vt:lpstr>
      <vt:lpstr>Seeking Why</vt:lpstr>
    </vt:vector>
  </TitlesOfParts>
  <Company>PMTheta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Mason</dc:creator>
  <cp:lastModifiedBy>Mason</cp:lastModifiedBy>
  <cp:revision>11</cp:revision>
  <dcterms:created xsi:type="dcterms:W3CDTF">2017-02-27T13:31:34Z</dcterms:created>
  <dcterms:modified xsi:type="dcterms:W3CDTF">2017-03-20T08:09:22Z</dcterms:modified>
</cp:coreProperties>
</file>