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27" r:id="rId2"/>
    <p:sldId id="82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7" r:id="rId13"/>
    <p:sldId id="269" r:id="rId14"/>
    <p:sldId id="268" r:id="rId15"/>
    <p:sldId id="271" r:id="rId16"/>
    <p:sldId id="825" r:id="rId17"/>
    <p:sldId id="8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0888" autoAdjust="0"/>
  </p:normalViewPr>
  <p:slideViewPr>
    <p:cSldViewPr snapToGrid="0">
      <p:cViewPr varScale="1">
        <p:scale>
          <a:sx n="102" d="100"/>
          <a:sy n="102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4D87F-01D7-4118-BA5C-9CAB10F6555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F593-FC26-4F7B-863B-22DCAC80C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5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 Jonathan Hall on Twitter https://twitter.com/SmartJacques/status/1757835632456478985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593-FC26-4F7B-863B-22DCAC80C0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9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https://twitter.com/SmartJacques/status/1757835632456478985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593-FC26-4F7B-863B-22DCAC80C0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3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 Andrew Jeffrey https://twitter.com/i/bookmarks?post_id=1734938205869215910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593-FC26-4F7B-863B-22DCAC80C0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6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White Rose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593-FC26-4F7B-863B-22DCAC80C0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0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Jay Timotheus https://twitter.com/jaytimotheus/status/1758106741428912526/photo/1 from MT282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593-FC26-4F7B-863B-22DCAC80C0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6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Jay Timotheus https://twitter.com/jaytimotheus/status/1758106741428912526/photo/1 from MT282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593-FC26-4F7B-863B-22DCAC80C0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9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8969-D333-5767-7900-671899C41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1A7CB-AF7A-EFDA-6AC9-8554C78C2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B1DB5-732B-085A-F276-B0659F8D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4DEF9-D90F-528A-58E6-172EB700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8411-65F7-B7FB-EA62-11C9C561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3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7400-A339-216E-4622-810B596C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64444-79CA-EC40-1DF1-80345636F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23818-4D05-3914-A983-E5A802B2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328C8-C1AF-170B-E440-7150D681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8B30F-557A-3C93-F720-32B9D4EB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4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9C885-D1B9-64D7-BBC9-C4E20A123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4870F-C495-891E-381C-707346922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0F5F-EE2B-0F62-5EE3-ADC2C9B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47118-6927-B1AC-237E-8B330679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AD9DC-CF93-36E6-1E78-559F494E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857E-84BC-C12F-051A-F0441F44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F525F-52DF-BDE7-6FDB-C3748DDEA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06112-020F-07EB-CD43-58E98AC7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5219F-03EE-4750-2901-FB5E8214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841C-3D0B-9FE0-CA97-C1384E45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7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3805-EF61-4316-DE7D-B4565329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50545-F3D9-28C1-6A15-73C6611DB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F2858-5EBB-2BDF-B139-AF91554E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75050-C287-3B3A-4640-F04041F0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90C40-4195-5F7C-5244-88FD8BF0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4EBB-9FA9-32C2-70B2-068A6C57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2B16-2763-C74F-52C7-2E9442485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11204-407F-195C-6D37-9B4A67BBA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0535E-5ACD-5EE4-929F-6BC647D9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3063E-B34E-EAF1-2958-B1B4660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8EBA-2E56-F849-2403-17EA20C9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5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097D-9381-2313-6AF1-FEFD5EC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11569-6563-907C-B300-6F76F1E25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40657-75A6-69D7-0437-9B76DEEBD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C8D30-9B33-9293-182E-C764E397E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5BC40-6202-34C5-34B8-AC9D43F3C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3E869-297C-0503-E073-DF2E7EB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E6E8B-029D-8BE1-5528-1B8D2121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11422-3A2F-53FA-711F-1F5CB31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110A-36FF-6DD0-8922-C358D0EC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D3499-9C81-034E-A211-68C811F3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109E9-CDD4-2D12-5AC4-71975D17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AB5C-DCCC-4AE9-A9FD-1CD5D912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5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D10A0-DA1E-7129-EC48-13A0BFC1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294A0-FAED-92D3-5BEF-97BF0B0F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9AC42-2FDB-E0DB-31DA-A9825AAE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0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F589-473F-44DB-084C-3E6CCF23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E9D4-A9D5-24AF-12DF-612EAA8E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73973-B97A-892D-8B10-9B97BD694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BAD7B-FE73-8074-47AB-6A6D24BC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4335D-9600-3099-0A85-94179BE3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2BF39-3FA0-967C-DEBB-6A09BA1D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4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D584-266A-3133-63A6-C19892F2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FD6F0-5C3B-A3B5-09F4-01FBD79FC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1749-58D6-3C51-A22B-FC5D9070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03499-61A9-7098-5E85-267D00D3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68DA7-B500-F9F9-5EB0-0DB941D0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6219D-124C-9FE1-20A5-C45E86B1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7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8B0F5-1A0C-6934-F594-58D3BCFF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4FCFA-556F-9D40-4ABC-D05447D2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9AC5F-FEF1-0BB6-1DEF-F5BA8E61A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339B71-CD27-41B7-B8DF-8D69C1075EC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228A7-92CC-502D-DF08-63D3F4FB3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1AE6-842D-2FA2-A8A5-D572F4248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FBE31D-CEC8-40FD-99A8-C086FC018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5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7C5AA-33BD-6C35-4FC4-14769A48AF48}"/>
              </a:ext>
            </a:extLst>
          </p:cNvPr>
          <p:cNvSpPr txBox="1"/>
          <p:nvPr/>
        </p:nvSpPr>
        <p:spPr>
          <a:xfrm>
            <a:off x="3045913" y="1051426"/>
            <a:ext cx="6100174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300"/>
              </a:spcAft>
            </a:pPr>
            <a:r>
              <a:rPr lang="en-GB" sz="3600" b="1" kern="0" dirty="0">
                <a:solidFill>
                  <a:srgbClr val="8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of Variation</a:t>
            </a:r>
            <a:endParaRPr lang="en-GB" sz="2000" b="1" kern="0" dirty="0">
              <a:solidFill>
                <a:srgbClr val="800000"/>
              </a:solidFill>
              <a:effectLst/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300"/>
              </a:spcAft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ATM-MA Conference 2023</a:t>
            </a:r>
            <a:endParaRPr lang="en-GB" sz="1800" b="1" dirty="0">
              <a:solidFill>
                <a:srgbClr val="0000FF"/>
              </a:solidFill>
              <a:effectLst/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Laurie Jacques, Anne Watson &amp; John Mason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Choose one task</a:t>
            </a:r>
          </a:p>
          <a:p>
            <a:pPr marL="228600" marR="228600" algn="just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on it even if you are familiar with it</a:t>
            </a:r>
          </a:p>
          <a:p>
            <a:pPr marL="228600" marR="228600" algn="just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Consider, with colleagues, what (important, curriculum-relevant) awarenesses it is likely to bring to the surface for discussion.</a:t>
            </a:r>
          </a:p>
          <a:p>
            <a:pPr marL="228600" marR="228600" algn="just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Consider how the task does this or how it could do better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063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BA2DE-F508-9BF6-74FE-94C66638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37" y="575154"/>
            <a:ext cx="6553200" cy="335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99C12D-21CE-932B-F7AE-4D517F1CF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257" y="4321478"/>
            <a:ext cx="1563666" cy="1628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66C70-28FF-201C-81CA-D6DF674C8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10" y="4321478"/>
            <a:ext cx="1849329" cy="21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7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8B6CE-BD50-88E9-9B52-E9B0387F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631" y="1279973"/>
            <a:ext cx="5730737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0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6F9535-C785-A482-7A6A-70751D0B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25" y="704365"/>
            <a:ext cx="4596187" cy="54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99551-29E1-2CCF-C4B9-BCADAF1B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61937"/>
            <a:ext cx="52482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6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DEF9A-EF55-AC43-7EBA-D745AD1C2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5"/>
          <a:stretch/>
        </p:blipFill>
        <p:spPr bwMode="auto">
          <a:xfrm>
            <a:off x="533769" y="2286576"/>
            <a:ext cx="4849286" cy="3625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48D27-86EB-3553-EB48-8BD7BF25D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2"/>
          <a:stretch/>
        </p:blipFill>
        <p:spPr bwMode="auto">
          <a:xfrm>
            <a:off x="6190290" y="2286576"/>
            <a:ext cx="4849286" cy="3614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33592-F732-0C6A-AD45-84006E85EA31}"/>
              </a:ext>
            </a:extLst>
          </p:cNvPr>
          <p:cNvSpPr txBox="1"/>
          <p:nvPr/>
        </p:nvSpPr>
        <p:spPr>
          <a:xfrm>
            <a:off x="533769" y="1573619"/>
            <a:ext cx="294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Tunja Grid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481B0-7258-F049-DAFD-8BB775420DE0}"/>
              </a:ext>
            </a:extLst>
          </p:cNvPr>
          <p:cNvSpPr txBox="1"/>
          <p:nvPr/>
        </p:nvSpPr>
        <p:spPr>
          <a:xfrm>
            <a:off x="6190290" y="1573619"/>
            <a:ext cx="294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Tunja Grid 2</a:t>
            </a:r>
          </a:p>
        </p:txBody>
      </p:sp>
    </p:spTree>
    <p:extLst>
      <p:ext uri="{BB962C8B-B14F-4D97-AF65-F5344CB8AC3E}">
        <p14:creationId xmlns:p14="http://schemas.microsoft.com/office/powerpoint/2010/main" val="126145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68A55-65A4-4456-D558-DA8044B8A79E}"/>
              </a:ext>
            </a:extLst>
          </p:cNvPr>
          <p:cNvSpPr txBox="1"/>
          <p:nvPr/>
        </p:nvSpPr>
        <p:spPr>
          <a:xfrm>
            <a:off x="3168896" y="1397675"/>
            <a:ext cx="468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Two Problems</a:t>
            </a:r>
          </a:p>
          <a:p>
            <a:endParaRPr lang="en-GB" dirty="0"/>
          </a:p>
          <a:p>
            <a:pPr algn="l"/>
            <a:r>
              <a:rPr lang="en-GB" sz="1800" b="0" i="1" u="none" strike="noStrike" baseline="0" dirty="0">
                <a:latin typeface="Times New Roman" panose="02020603050405020304" pitchFamily="18" charset="0"/>
              </a:rPr>
              <a:t>Problem 1</a:t>
            </a:r>
            <a:r>
              <a:rPr lang="en-GB" sz="1800" b="0" i="0" u="none" strike="noStrike" baseline="0" dirty="0">
                <a:latin typeface="Times New Roman" panose="02020603050405020304" pitchFamily="18" charset="0"/>
              </a:rPr>
              <a:t>: In a room with 12 people, everyone shakes hands with everybody else exactly once. How many handshakes are there?</a:t>
            </a:r>
          </a:p>
          <a:p>
            <a:pPr algn="l"/>
            <a:endParaRPr lang="en-GB" dirty="0">
              <a:latin typeface="Times New Roman" panose="02020603050405020304" pitchFamily="18" charset="0"/>
            </a:endParaRPr>
          </a:p>
          <a:p>
            <a:pPr algn="l"/>
            <a:r>
              <a:rPr lang="en-GB" sz="1800" b="0" i="1" u="none" strike="noStrike" baseline="0" dirty="0">
                <a:latin typeface="Times New Roman" panose="02020603050405020304" pitchFamily="18" charset="0"/>
              </a:rPr>
              <a:t>Problem 2</a:t>
            </a:r>
            <a:r>
              <a:rPr lang="en-GB" sz="1800" b="0" i="0" u="none" strike="noStrike" baseline="0" dirty="0">
                <a:latin typeface="Times New Roman" panose="02020603050405020304" pitchFamily="18" charset="0"/>
              </a:rPr>
              <a:t>: How many diagonals in dodecagon?</a:t>
            </a:r>
          </a:p>
        </p:txBody>
      </p:sp>
    </p:spTree>
    <p:extLst>
      <p:ext uri="{BB962C8B-B14F-4D97-AF65-F5344CB8AC3E}">
        <p14:creationId xmlns:p14="http://schemas.microsoft.com/office/powerpoint/2010/main" val="98167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F5D69-EF09-C2F0-023B-E4E426BB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0" y="1320800"/>
            <a:ext cx="5651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6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Box 2">
            <a:extLst>
              <a:ext uri="{FF2B5EF4-FFF2-40B4-BE49-F238E27FC236}">
                <a16:creationId xmlns:a16="http://schemas.microsoft.com/office/drawing/2014/main" id="{78ED312E-8C13-45C1-8D91-D930B1D5B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401764"/>
            <a:ext cx="2879725" cy="452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3 x 5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4 x 4 =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6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4 x 6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5 x 5 =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6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5 x 7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6 x 6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14A03-B725-4E78-9487-0A34E7353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13" y="1678782"/>
            <a:ext cx="2879725" cy="397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11 x 13 =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6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19 x 21 =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6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29 x 31 =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36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Tahoma" panose="020B0604030504040204" pitchFamily="34" charset="0"/>
              </a:rPr>
              <a:t>89 x 91 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7C6A07-FE25-4DC0-BA85-43F7C29E4FC2}"/>
              </a:ext>
            </a:extLst>
          </p:cNvPr>
          <p:cNvSpPr/>
          <p:nvPr/>
        </p:nvSpPr>
        <p:spPr>
          <a:xfrm>
            <a:off x="8832850" y="1736726"/>
            <a:ext cx="719138" cy="644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857F37-8B89-4E73-A0FB-FB9FB4CC1105}"/>
              </a:ext>
            </a:extLst>
          </p:cNvPr>
          <p:cNvSpPr/>
          <p:nvPr/>
        </p:nvSpPr>
        <p:spPr>
          <a:xfrm>
            <a:off x="8832850" y="2762250"/>
            <a:ext cx="7191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E7FB2-B1C2-4054-B4A5-E53A3F540577}"/>
              </a:ext>
            </a:extLst>
          </p:cNvPr>
          <p:cNvSpPr/>
          <p:nvPr/>
        </p:nvSpPr>
        <p:spPr>
          <a:xfrm>
            <a:off x="8832850" y="3860800"/>
            <a:ext cx="7191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F4613C-ED35-428D-B2C7-E61CAF9D20A0}"/>
              </a:ext>
            </a:extLst>
          </p:cNvPr>
          <p:cNvSpPr/>
          <p:nvPr/>
        </p:nvSpPr>
        <p:spPr>
          <a:xfrm>
            <a:off x="8796724" y="4937919"/>
            <a:ext cx="1628079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8099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09A1B-0731-4928-AF9F-2ED14854E924}"/>
              </a:ext>
            </a:extLst>
          </p:cNvPr>
          <p:cNvSpPr txBox="1"/>
          <p:nvPr/>
        </p:nvSpPr>
        <p:spPr>
          <a:xfrm>
            <a:off x="1524001" y="1417639"/>
            <a:ext cx="3955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92C4F-5A2F-40CA-80CC-B637DF0545A2}"/>
              </a:ext>
            </a:extLst>
          </p:cNvPr>
          <p:cNvSpPr txBox="1"/>
          <p:nvPr/>
        </p:nvSpPr>
        <p:spPr>
          <a:xfrm>
            <a:off x="1524001" y="3060126"/>
            <a:ext cx="3955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F5D93-FC07-4DDF-9357-52ACF7591DDD}"/>
              </a:ext>
            </a:extLst>
          </p:cNvPr>
          <p:cNvSpPr txBox="1"/>
          <p:nvPr/>
        </p:nvSpPr>
        <p:spPr>
          <a:xfrm>
            <a:off x="1536486" y="4728807"/>
            <a:ext cx="3830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3E6976-19C6-4A9B-AC30-62BFD1B202EA}"/>
              </a:ext>
            </a:extLst>
          </p:cNvPr>
          <p:cNvSpPr/>
          <p:nvPr/>
        </p:nvSpPr>
        <p:spPr>
          <a:xfrm>
            <a:off x="6455916" y="4951412"/>
            <a:ext cx="7191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325243-44B1-4823-BF04-5F0427F8FA63}"/>
              </a:ext>
            </a:extLst>
          </p:cNvPr>
          <p:cNvSpPr/>
          <p:nvPr/>
        </p:nvSpPr>
        <p:spPr>
          <a:xfrm>
            <a:off x="7610028" y="4959598"/>
            <a:ext cx="7191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A97C6-084D-4EEF-BDA8-7194C730F57B}"/>
              </a:ext>
            </a:extLst>
          </p:cNvPr>
          <p:cNvSpPr txBox="1"/>
          <p:nvPr/>
        </p:nvSpPr>
        <p:spPr>
          <a:xfrm>
            <a:off x="2072356" y="6065327"/>
            <a:ext cx="8352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relationship do you notice here?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62CF7-61D5-4352-8ACD-E3FD6CFDC50B}"/>
              </a:ext>
            </a:extLst>
          </p:cNvPr>
          <p:cNvSpPr txBox="1"/>
          <p:nvPr/>
        </p:nvSpPr>
        <p:spPr>
          <a:xfrm>
            <a:off x="6007625" y="1658870"/>
            <a:ext cx="3955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A89DE3-0B36-4DD8-8201-506A870F7F10}"/>
              </a:ext>
            </a:extLst>
          </p:cNvPr>
          <p:cNvSpPr txBox="1"/>
          <p:nvPr/>
        </p:nvSpPr>
        <p:spPr>
          <a:xfrm>
            <a:off x="6007625" y="2791332"/>
            <a:ext cx="3955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172788-31D6-4F7B-8747-FB226932F76F}"/>
              </a:ext>
            </a:extLst>
          </p:cNvPr>
          <p:cNvSpPr txBox="1"/>
          <p:nvPr/>
        </p:nvSpPr>
        <p:spPr>
          <a:xfrm>
            <a:off x="6007625" y="3831911"/>
            <a:ext cx="3955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C1EB67-61EB-1435-2D70-A5B7B92956B7}"/>
              </a:ext>
            </a:extLst>
          </p:cNvPr>
          <p:cNvSpPr/>
          <p:nvPr/>
        </p:nvSpPr>
        <p:spPr>
          <a:xfrm>
            <a:off x="4007769" y="1498413"/>
            <a:ext cx="519171" cy="47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BF95A-98F0-7378-CBD7-81C3C0733CD8}"/>
              </a:ext>
            </a:extLst>
          </p:cNvPr>
          <p:cNvSpPr/>
          <p:nvPr/>
        </p:nvSpPr>
        <p:spPr>
          <a:xfrm>
            <a:off x="4007768" y="2057137"/>
            <a:ext cx="519171" cy="47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25146-7A97-6999-64D7-1D0598811BA5}"/>
              </a:ext>
            </a:extLst>
          </p:cNvPr>
          <p:cNvSpPr/>
          <p:nvPr/>
        </p:nvSpPr>
        <p:spPr>
          <a:xfrm>
            <a:off x="4006197" y="3156050"/>
            <a:ext cx="519171" cy="47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843F1-3FE6-886A-1CA1-0D7BFC52C272}"/>
              </a:ext>
            </a:extLst>
          </p:cNvPr>
          <p:cNvSpPr/>
          <p:nvPr/>
        </p:nvSpPr>
        <p:spPr>
          <a:xfrm>
            <a:off x="4006196" y="3714774"/>
            <a:ext cx="519171" cy="47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7CEC3-9C09-A95C-C4C8-CEBDB52672DF}"/>
              </a:ext>
            </a:extLst>
          </p:cNvPr>
          <p:cNvSpPr/>
          <p:nvPr/>
        </p:nvSpPr>
        <p:spPr>
          <a:xfrm>
            <a:off x="4006197" y="4741797"/>
            <a:ext cx="519171" cy="47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D3B7EF-CC07-E07E-CFA1-885564C03550}"/>
              </a:ext>
            </a:extLst>
          </p:cNvPr>
          <p:cNvSpPr/>
          <p:nvPr/>
        </p:nvSpPr>
        <p:spPr>
          <a:xfrm>
            <a:off x="4006196" y="5300521"/>
            <a:ext cx="519171" cy="47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B245F-B1A1-533C-1A8E-2EEA6939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289"/>
          </a:xfrm>
        </p:spPr>
        <p:txBody>
          <a:bodyPr/>
          <a:lstStyle/>
          <a:p>
            <a:r>
              <a:rPr lang="en-GB" dirty="0"/>
              <a:t>Curious multiplications</a:t>
            </a:r>
          </a:p>
        </p:txBody>
      </p:sp>
    </p:spTree>
    <p:extLst>
      <p:ext uri="{BB962C8B-B14F-4D97-AF65-F5344CB8AC3E}">
        <p14:creationId xmlns:p14="http://schemas.microsoft.com/office/powerpoint/2010/main" val="239908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8" grpId="0" animBg="1"/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855C6-5B35-2BB6-BC5B-2C048D1D5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147" y="1427967"/>
            <a:ext cx="5735677" cy="29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4B906-B70D-863B-E4AA-AB717612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36F31-366F-3D4F-BAFE-2B09E450AE22}"/>
              </a:ext>
            </a:extLst>
          </p:cNvPr>
          <p:cNvSpPr txBox="1"/>
          <p:nvPr/>
        </p:nvSpPr>
        <p:spPr>
          <a:xfrm>
            <a:off x="191386" y="6432698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Jonathan Hall </a:t>
            </a:r>
          </a:p>
        </p:txBody>
      </p:sp>
    </p:spTree>
    <p:extLst>
      <p:ext uri="{BB962C8B-B14F-4D97-AF65-F5344CB8AC3E}">
        <p14:creationId xmlns:p14="http://schemas.microsoft.com/office/powerpoint/2010/main" val="13555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744C8-8C72-B0D7-9127-D41C76A28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97" y="187571"/>
            <a:ext cx="5738230" cy="3227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7BE11-B7C7-6CD4-D7DD-82C5AB0A3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97" y="3551115"/>
            <a:ext cx="5738230" cy="3227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DB2FF-4DFF-9967-630B-C2297BA7F607}"/>
              </a:ext>
            </a:extLst>
          </p:cNvPr>
          <p:cNvSpPr txBox="1"/>
          <p:nvPr/>
        </p:nvSpPr>
        <p:spPr>
          <a:xfrm>
            <a:off x="9739423" y="6409537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Jonathan Hall </a:t>
            </a:r>
          </a:p>
        </p:txBody>
      </p:sp>
    </p:spTree>
    <p:extLst>
      <p:ext uri="{BB962C8B-B14F-4D97-AF65-F5344CB8AC3E}">
        <p14:creationId xmlns:p14="http://schemas.microsoft.com/office/powerpoint/2010/main" val="123637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9589E-8850-D8C7-56BE-2E63BFD54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2" y="185334"/>
            <a:ext cx="8624207" cy="6487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DC9BC4-FAE7-1335-2487-FD3EC9C3FD53}"/>
              </a:ext>
            </a:extLst>
          </p:cNvPr>
          <p:cNvSpPr txBox="1"/>
          <p:nvPr/>
        </p:nvSpPr>
        <p:spPr>
          <a:xfrm>
            <a:off x="9569302" y="6303334"/>
            <a:ext cx="262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Andrew Jeffrey</a:t>
            </a:r>
          </a:p>
        </p:txBody>
      </p:sp>
    </p:spTree>
    <p:extLst>
      <p:ext uri="{BB962C8B-B14F-4D97-AF65-F5344CB8AC3E}">
        <p14:creationId xmlns:p14="http://schemas.microsoft.com/office/powerpoint/2010/main" val="324140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78EB9-D36D-FA7D-4A01-A8DA07C93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DF53E8-8967-C9A0-7C23-186F0D23A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905" y="768700"/>
            <a:ext cx="8483810" cy="4322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4D5BD-62DE-AA74-9433-1F601906C9B8}"/>
              </a:ext>
            </a:extLst>
          </p:cNvPr>
          <p:cNvSpPr txBox="1"/>
          <p:nvPr/>
        </p:nvSpPr>
        <p:spPr>
          <a:xfrm>
            <a:off x="9569302" y="6303334"/>
            <a:ext cx="262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Jay Timotheus</a:t>
            </a:r>
          </a:p>
        </p:txBody>
      </p:sp>
    </p:spTree>
    <p:extLst>
      <p:ext uri="{BB962C8B-B14F-4D97-AF65-F5344CB8AC3E}">
        <p14:creationId xmlns:p14="http://schemas.microsoft.com/office/powerpoint/2010/main" val="170789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EF44FB-F640-3911-F6CA-B1CFD3B6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23" y="307603"/>
            <a:ext cx="7762875" cy="6238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1C78D8-1AA6-F822-F910-AC2EF41FF949}"/>
              </a:ext>
            </a:extLst>
          </p:cNvPr>
          <p:cNvSpPr txBox="1"/>
          <p:nvPr/>
        </p:nvSpPr>
        <p:spPr>
          <a:xfrm>
            <a:off x="9569302" y="6303334"/>
            <a:ext cx="262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Jay Timotheus</a:t>
            </a:r>
          </a:p>
        </p:txBody>
      </p:sp>
    </p:spTree>
    <p:extLst>
      <p:ext uri="{BB962C8B-B14F-4D97-AF65-F5344CB8AC3E}">
        <p14:creationId xmlns:p14="http://schemas.microsoft.com/office/powerpoint/2010/main" val="333241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1F1B1-62F3-3516-835A-EB06F815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631" y="1191574"/>
            <a:ext cx="5730737" cy="4474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005B3-54D5-B54C-19BB-96C324CC4C4C}"/>
              </a:ext>
            </a:extLst>
          </p:cNvPr>
          <p:cNvSpPr txBox="1"/>
          <p:nvPr/>
        </p:nvSpPr>
        <p:spPr>
          <a:xfrm>
            <a:off x="3047999" y="57620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Changing … is related to changing …? How?</a:t>
            </a:r>
          </a:p>
        </p:txBody>
      </p:sp>
    </p:spTree>
    <p:extLst>
      <p:ext uri="{BB962C8B-B14F-4D97-AF65-F5344CB8AC3E}">
        <p14:creationId xmlns:p14="http://schemas.microsoft.com/office/powerpoint/2010/main" val="171497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278</Words>
  <Application>Microsoft Macintosh PowerPoint</Application>
  <PresentationFormat>Widescreen</PresentationFormat>
  <Paragraphs>58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Comic Sans MS</vt:lpstr>
      <vt:lpstr>Palatino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Curious multiplications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Jacques</dc:creator>
  <cp:lastModifiedBy>John Mason</cp:lastModifiedBy>
  <cp:revision>5</cp:revision>
  <cp:lastPrinted>2024-04-01T09:41:46Z</cp:lastPrinted>
  <dcterms:created xsi:type="dcterms:W3CDTF">2024-02-15T12:12:57Z</dcterms:created>
  <dcterms:modified xsi:type="dcterms:W3CDTF">2024-04-01T09:49:30Z</dcterms:modified>
</cp:coreProperties>
</file>