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57" r:id="rId2"/>
    <p:sldId id="258" r:id="rId3"/>
    <p:sldId id="259" r:id="rId4"/>
    <p:sldId id="260" r:id="rId5"/>
    <p:sldId id="266" r:id="rId6"/>
    <p:sldId id="270" r:id="rId7"/>
    <p:sldId id="262" r:id="rId8"/>
    <p:sldId id="263" r:id="rId9"/>
    <p:sldId id="269" r:id="rId10"/>
    <p:sldId id="264" r:id="rId11"/>
    <p:sldId id="274" r:id="rId12"/>
    <p:sldId id="268" r:id="rId13"/>
    <p:sldId id="261" r:id="rId14"/>
    <p:sldId id="265" r:id="rId15"/>
    <p:sldId id="271" r:id="rId16"/>
    <p:sldId id="272" r:id="rId17"/>
    <p:sldId id="273" r:id="rId18"/>
    <p:sldId id="275" r:id="rId19"/>
  </p:sldIdLst>
  <p:sldSz cx="9144000" cy="6858000" type="screen4x3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33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F3993-CE6B-49ED-9A58-5CA8BBD171FF}" type="datetimeFigureOut">
              <a:rPr lang="en-GB" smtClean="0"/>
              <a:t>28/03/2018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5475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075" y="9515475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BE698-FBEF-4210-B5F9-6988DC9F24B6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4AB-1231-4FBD-B012-A886CD0C93DA}" type="datetimeFigureOut">
              <a:rPr lang="en-GB" smtClean="0"/>
              <a:pPr/>
              <a:t>28/03/2018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D9A0-E7AF-4604-B224-4F9BB5858CA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4AB-1231-4FBD-B012-A886CD0C93DA}" type="datetimeFigureOut">
              <a:rPr lang="en-GB" smtClean="0"/>
              <a:pPr/>
              <a:t>28/03/2018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D9A0-E7AF-4604-B224-4F9BB5858CA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4AB-1231-4FBD-B012-A886CD0C93DA}" type="datetimeFigureOut">
              <a:rPr lang="en-GB" smtClean="0"/>
              <a:pPr/>
              <a:t>28/03/2018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D9A0-E7AF-4604-B224-4F9BB5858CA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4AB-1231-4FBD-B012-A886CD0C93DA}" type="datetimeFigureOut">
              <a:rPr lang="en-GB" smtClean="0"/>
              <a:pPr/>
              <a:t>28/03/2018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D9A0-E7AF-4604-B224-4F9BB5858CA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4AB-1231-4FBD-B012-A886CD0C93DA}" type="datetimeFigureOut">
              <a:rPr lang="en-GB" smtClean="0"/>
              <a:pPr/>
              <a:t>28/03/2018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D9A0-E7AF-4604-B224-4F9BB5858CA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4AB-1231-4FBD-B012-A886CD0C93DA}" type="datetimeFigureOut">
              <a:rPr lang="en-GB" smtClean="0"/>
              <a:pPr/>
              <a:t>28/03/2018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D9A0-E7AF-4604-B224-4F9BB5858CA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4AB-1231-4FBD-B012-A886CD0C93DA}" type="datetimeFigureOut">
              <a:rPr lang="en-GB" smtClean="0"/>
              <a:pPr/>
              <a:t>28/03/2018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D9A0-E7AF-4604-B224-4F9BB5858CA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4AB-1231-4FBD-B012-A886CD0C93DA}" type="datetimeFigureOut">
              <a:rPr lang="en-GB" smtClean="0"/>
              <a:pPr/>
              <a:t>28/03/2018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D9A0-E7AF-4604-B224-4F9BB5858CA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4AB-1231-4FBD-B012-A886CD0C93DA}" type="datetimeFigureOut">
              <a:rPr lang="en-GB" smtClean="0"/>
              <a:pPr/>
              <a:t>28/03/2018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D9A0-E7AF-4604-B224-4F9BB5858CA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4AB-1231-4FBD-B012-A886CD0C93DA}" type="datetimeFigureOut">
              <a:rPr lang="en-GB" smtClean="0"/>
              <a:pPr/>
              <a:t>28/03/2018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D9A0-E7AF-4604-B224-4F9BB5858CA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4AB-1231-4FBD-B012-A886CD0C93DA}" type="datetimeFigureOut">
              <a:rPr lang="en-GB" smtClean="0"/>
              <a:pPr/>
              <a:t>28/03/2018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D9A0-E7AF-4604-B224-4F9BB5858CA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6C4AB-1231-4FBD-B012-A886CD0C93DA}" type="datetimeFigureOut">
              <a:rPr lang="en-GB" smtClean="0"/>
              <a:pPr/>
              <a:t>28/03/2018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CD9A0-E7AF-4604-B224-4F9BB5858CA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e\Pictures\bcme 103262018_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469581" y="-936181"/>
            <a:ext cx="6172201" cy="8806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nne\Pictures\bcme 703262018_0000.jpg"/>
          <p:cNvPicPr>
            <a:picLocks noChangeAspect="1" noChangeArrowheads="1"/>
          </p:cNvPicPr>
          <p:nvPr/>
        </p:nvPicPr>
        <p:blipFill>
          <a:blip r:embed="rId2" cstate="print"/>
          <a:srcRect l="6941" t="48735" r="20410" b="14896"/>
          <a:stretch>
            <a:fillRect/>
          </a:stretch>
        </p:blipFill>
        <p:spPr bwMode="auto">
          <a:xfrm>
            <a:off x="304800" y="381000"/>
            <a:ext cx="842772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nne\Pictures\bcme 1703262018_0000.jpg"/>
          <p:cNvPicPr>
            <a:picLocks noChangeAspect="1" noChangeArrowheads="1"/>
          </p:cNvPicPr>
          <p:nvPr/>
        </p:nvPicPr>
        <p:blipFill>
          <a:blip r:embed="rId2" cstate="print"/>
          <a:srcRect t="36536" r="43005" b="34369"/>
          <a:stretch>
            <a:fillRect/>
          </a:stretch>
        </p:blipFill>
        <p:spPr bwMode="auto">
          <a:xfrm rot="10800000">
            <a:off x="685800" y="533399"/>
            <a:ext cx="7543800" cy="5494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ne\Pictures\bcme 1103262018_0000.jpg"/>
          <p:cNvPicPr>
            <a:picLocks noChangeAspect="1" noChangeArrowheads="1"/>
          </p:cNvPicPr>
          <p:nvPr/>
        </p:nvPicPr>
        <p:blipFill>
          <a:blip r:embed="rId2" cstate="print"/>
          <a:srcRect l="50811" t="2813" r="19092" b="47030"/>
          <a:stretch>
            <a:fillRect/>
          </a:stretch>
        </p:blipFill>
        <p:spPr bwMode="auto">
          <a:xfrm rot="5400000">
            <a:off x="2895600" y="-1219200"/>
            <a:ext cx="3429001" cy="81534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ne\Pictures\bcme 503262018_0000.jpg"/>
          <p:cNvPicPr>
            <a:picLocks noChangeAspect="1" noChangeArrowheads="1"/>
          </p:cNvPicPr>
          <p:nvPr/>
        </p:nvPicPr>
        <p:blipFill>
          <a:blip r:embed="rId2" cstate="print"/>
          <a:srcRect l="9297" t="27641" r="22205" b="38172"/>
          <a:stretch>
            <a:fillRect/>
          </a:stretch>
        </p:blipFill>
        <p:spPr bwMode="auto">
          <a:xfrm>
            <a:off x="228600" y="228600"/>
            <a:ext cx="856034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nne\Pictures\bcme 803262018_0000.jpg"/>
          <p:cNvPicPr>
            <a:picLocks noChangeAspect="1" noChangeArrowheads="1"/>
          </p:cNvPicPr>
          <p:nvPr/>
        </p:nvPicPr>
        <p:blipFill>
          <a:blip r:embed="rId2" cstate="print"/>
          <a:srcRect l="8670" t="19261" r="16605" b="23276"/>
          <a:stretch>
            <a:fillRect/>
          </a:stretch>
        </p:blipFill>
        <p:spPr bwMode="auto">
          <a:xfrm rot="10800000">
            <a:off x="228600" y="304800"/>
            <a:ext cx="5486400" cy="6019800"/>
          </a:xfrm>
          <a:prstGeom prst="rect">
            <a:avLst/>
          </a:prstGeom>
          <a:noFill/>
        </p:spPr>
      </p:pic>
      <p:pic>
        <p:nvPicPr>
          <p:cNvPr id="3" name="Picture 2" descr="C:\Users\Anne\Pictures\bcme 803262018_0000.jpg"/>
          <p:cNvPicPr>
            <a:picLocks noChangeAspect="1" noChangeArrowheads="1"/>
          </p:cNvPicPr>
          <p:nvPr/>
        </p:nvPicPr>
        <p:blipFill>
          <a:blip r:embed="rId2" cstate="print"/>
          <a:srcRect l="8670" t="13182" r="17643" b="79285"/>
          <a:stretch>
            <a:fillRect/>
          </a:stretch>
        </p:blipFill>
        <p:spPr bwMode="auto">
          <a:xfrm rot="10800000">
            <a:off x="3108873" y="4572000"/>
            <a:ext cx="6035127" cy="1125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ne\Pictures\bcme 1403262018_0000.jpg"/>
          <p:cNvPicPr>
            <a:picLocks noChangeAspect="1" noChangeArrowheads="1"/>
          </p:cNvPicPr>
          <p:nvPr/>
        </p:nvPicPr>
        <p:blipFill>
          <a:blip r:embed="rId2" cstate="print"/>
          <a:srcRect l="15092" t="40340" r="35899" b="34929"/>
          <a:stretch>
            <a:fillRect/>
          </a:stretch>
        </p:blipFill>
        <p:spPr bwMode="auto">
          <a:xfrm rot="10800000">
            <a:off x="1066799" y="381000"/>
            <a:ext cx="7620000" cy="5486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ne\Pictures\bcme 1503262018_0000.jpg"/>
          <p:cNvPicPr>
            <a:picLocks noChangeAspect="1" noChangeArrowheads="1"/>
          </p:cNvPicPr>
          <p:nvPr/>
        </p:nvPicPr>
        <p:blipFill>
          <a:blip r:embed="rId2" cstate="print"/>
          <a:srcRect t="10532" r="25946" b="29095"/>
          <a:stretch>
            <a:fillRect/>
          </a:stretch>
        </p:blipFill>
        <p:spPr bwMode="auto">
          <a:xfrm rot="10800000">
            <a:off x="1143000" y="152399"/>
            <a:ext cx="5437188" cy="632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nne\Pictures\bcme 1603262018_0000.jpg"/>
          <p:cNvPicPr>
            <a:picLocks noChangeAspect="1" noChangeArrowheads="1"/>
          </p:cNvPicPr>
          <p:nvPr/>
        </p:nvPicPr>
        <p:blipFill>
          <a:blip r:embed="rId2" cstate="print"/>
          <a:srcRect r="42357" b="56509"/>
          <a:stretch>
            <a:fillRect/>
          </a:stretch>
        </p:blipFill>
        <p:spPr bwMode="auto">
          <a:xfrm>
            <a:off x="1295400" y="381000"/>
            <a:ext cx="5410200" cy="5824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nne\Pictures\bcme 1803262018_0000.jpg"/>
          <p:cNvPicPr>
            <a:picLocks noChangeAspect="1" noChangeArrowheads="1"/>
          </p:cNvPicPr>
          <p:nvPr/>
        </p:nvPicPr>
        <p:blipFill>
          <a:blip r:embed="rId2" cstate="print"/>
          <a:srcRect l="4519" t="9805" r="41514" b="50917"/>
          <a:stretch>
            <a:fillRect/>
          </a:stretch>
        </p:blipFill>
        <p:spPr bwMode="auto">
          <a:xfrm rot="10800000">
            <a:off x="1524000" y="685800"/>
            <a:ext cx="5029200" cy="52226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ne\Pictures\bcme 203262018_0000.jpg"/>
          <p:cNvPicPr>
            <a:picLocks noChangeAspect="1" noChangeArrowheads="1"/>
          </p:cNvPicPr>
          <p:nvPr/>
        </p:nvPicPr>
        <p:blipFill>
          <a:blip r:embed="rId2" cstate="print"/>
          <a:srcRect t="47628" r="60562" b="26186"/>
          <a:stretch>
            <a:fillRect/>
          </a:stretch>
        </p:blipFill>
        <p:spPr bwMode="auto">
          <a:xfrm rot="5400000">
            <a:off x="1509184" y="472016"/>
            <a:ext cx="6354233" cy="6019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ne\Pictures\bcme 303262018_0000.jpg"/>
          <p:cNvPicPr>
            <a:picLocks noChangeAspect="1" noChangeArrowheads="1"/>
          </p:cNvPicPr>
          <p:nvPr/>
        </p:nvPicPr>
        <p:blipFill>
          <a:blip r:embed="rId2" cstate="print"/>
          <a:srcRect t="9499" r="67592" b="57463"/>
          <a:stretch>
            <a:fillRect/>
          </a:stretch>
        </p:blipFill>
        <p:spPr bwMode="auto">
          <a:xfrm rot="5400000">
            <a:off x="2296390" y="-848591"/>
            <a:ext cx="5410199" cy="7869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ne\Pictures\bcme 403262018_0000.jpg"/>
          <p:cNvPicPr>
            <a:picLocks noChangeAspect="1" noChangeArrowheads="1"/>
          </p:cNvPicPr>
          <p:nvPr/>
        </p:nvPicPr>
        <p:blipFill>
          <a:blip r:embed="rId2" cstate="print"/>
          <a:srcRect l="32330" t="67309" r="51504" b="11568"/>
          <a:stretch>
            <a:fillRect/>
          </a:stretch>
        </p:blipFill>
        <p:spPr bwMode="auto">
          <a:xfrm rot="5400000">
            <a:off x="2324100" y="-1409699"/>
            <a:ext cx="4495800" cy="8381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e\Pictures\bcme 1003262018_0000.jpg"/>
          <p:cNvPicPr>
            <a:picLocks noChangeAspect="1" noChangeArrowheads="1"/>
          </p:cNvPicPr>
          <p:nvPr/>
        </p:nvPicPr>
        <p:blipFill>
          <a:blip r:embed="rId2" cstate="print"/>
          <a:srcRect l="45362" b="41809"/>
          <a:stretch>
            <a:fillRect/>
          </a:stretch>
        </p:blipFill>
        <p:spPr bwMode="auto">
          <a:xfrm rot="16200000">
            <a:off x="1622535" y="-1089136"/>
            <a:ext cx="5365530" cy="8153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ne\Pictures\bcme 1303262018_0000.jpg"/>
          <p:cNvPicPr>
            <a:picLocks noChangeAspect="1" noChangeArrowheads="1"/>
          </p:cNvPicPr>
          <p:nvPr/>
        </p:nvPicPr>
        <p:blipFill>
          <a:blip r:embed="rId2" cstate="print"/>
          <a:srcRect t="6425" r="15481" b="34657"/>
          <a:stretch>
            <a:fillRect/>
          </a:stretch>
        </p:blipFill>
        <p:spPr bwMode="auto">
          <a:xfrm>
            <a:off x="1295400" y="381000"/>
            <a:ext cx="6205538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ne\Pictures\bcme 603262018_0000.jpg"/>
          <p:cNvPicPr>
            <a:picLocks noChangeAspect="1" noChangeArrowheads="1"/>
          </p:cNvPicPr>
          <p:nvPr/>
        </p:nvPicPr>
        <p:blipFill>
          <a:blip r:embed="rId2" cstate="print"/>
          <a:srcRect l="10011" t="5622" r="28757" b="63100"/>
          <a:stretch>
            <a:fillRect/>
          </a:stretch>
        </p:blipFill>
        <p:spPr bwMode="auto">
          <a:xfrm>
            <a:off x="380999" y="228600"/>
            <a:ext cx="9310577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nne\Pictures\bcme 603262018_0000.jpg"/>
          <p:cNvPicPr>
            <a:picLocks noChangeAspect="1" noChangeArrowheads="1"/>
          </p:cNvPicPr>
          <p:nvPr/>
        </p:nvPicPr>
        <p:blipFill>
          <a:blip r:embed="rId2" cstate="print"/>
          <a:srcRect l="10011" t="35445" r="28757" b="31823"/>
          <a:stretch>
            <a:fillRect/>
          </a:stretch>
        </p:blipFill>
        <p:spPr bwMode="auto">
          <a:xfrm>
            <a:off x="304799" y="381000"/>
            <a:ext cx="8520853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ne\Pictures\bcme 1203262018_0000.jpg"/>
          <p:cNvPicPr>
            <a:picLocks noChangeAspect="1" noChangeArrowheads="1"/>
          </p:cNvPicPr>
          <p:nvPr/>
        </p:nvPicPr>
        <p:blipFill>
          <a:blip r:embed="rId2" cstate="print"/>
          <a:srcRect l="11162" t="24534" r="16865" b="52917"/>
          <a:stretch>
            <a:fillRect/>
          </a:stretch>
        </p:blipFill>
        <p:spPr bwMode="auto">
          <a:xfrm>
            <a:off x="609600" y="381000"/>
            <a:ext cx="8352760" cy="373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Office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BCME Variation last post</dc:title>
  <dc:creator>Anne Watson</dc:creator>
  <cp:lastModifiedBy>AnneW</cp:lastModifiedBy>
  <cp:revision>4</cp:revision>
  <dcterms:created xsi:type="dcterms:W3CDTF">2018-03-26T16:33:17Z</dcterms:created>
  <dcterms:modified xsi:type="dcterms:W3CDTF">2018-03-28T06:50:02Z</dcterms:modified>
</cp:coreProperties>
</file>